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1"/>
    <p:restoredTop sz="94638"/>
  </p:normalViewPr>
  <p:slideViewPr>
    <p:cSldViewPr snapToGrid="0">
      <p:cViewPr varScale="1">
        <p:scale>
          <a:sx n="159" d="100"/>
          <a:sy n="159" d="100"/>
        </p:scale>
        <p:origin x="216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990-E172-4499-8F85-8FB3774C1874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3438-6A55-42A4-9365-843EC4C63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029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990-E172-4499-8F85-8FB3774C1874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3438-6A55-42A4-9365-843EC4C63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8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990-E172-4499-8F85-8FB3774C1874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3438-6A55-42A4-9365-843EC4C63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8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990-E172-4499-8F85-8FB3774C1874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3438-6A55-42A4-9365-843EC4C63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853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990-E172-4499-8F85-8FB3774C1874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3438-6A55-42A4-9365-843EC4C63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37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990-E172-4499-8F85-8FB3774C1874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3438-6A55-42A4-9365-843EC4C63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589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990-E172-4499-8F85-8FB3774C1874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3438-6A55-42A4-9365-843EC4C63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6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990-E172-4499-8F85-8FB3774C1874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3438-6A55-42A4-9365-843EC4C63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00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990-E172-4499-8F85-8FB3774C1874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3438-6A55-42A4-9365-843EC4C63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37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990-E172-4499-8F85-8FB3774C1874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3438-6A55-42A4-9365-843EC4C63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990-E172-4499-8F85-8FB3774C1874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3438-6A55-42A4-9365-843EC4C63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18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F6990-E172-4499-8F85-8FB3774C1874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D3438-6A55-42A4-9365-843EC4C63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8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700176"/>
              </p:ext>
            </p:extLst>
          </p:nvPr>
        </p:nvGraphicFramePr>
        <p:xfrm>
          <a:off x="2117725" y="652463"/>
          <a:ext cx="7954963" cy="555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Prism 8" r:id="rId3" imgW="7955398" imgH="5552855" progId="Prism8.Document">
                  <p:embed/>
                </p:oleObj>
              </mc:Choice>
              <mc:Fallback>
                <p:oleObj name="Prism 8" r:id="rId3" imgW="7955398" imgH="5552855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7725" y="652463"/>
                        <a:ext cx="7954963" cy="555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4233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223248"/>
              </p:ext>
            </p:extLst>
          </p:nvPr>
        </p:nvGraphicFramePr>
        <p:xfrm>
          <a:off x="2168525" y="501650"/>
          <a:ext cx="7853363" cy="585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Prism 8" r:id="rId3" imgW="7853119" imgH="5854664" progId="Prism8.Document">
                  <p:embed/>
                </p:oleObj>
              </mc:Choice>
              <mc:Fallback>
                <p:oleObj name="Prism 8" r:id="rId3" imgW="7853119" imgH="5854664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68525" y="501650"/>
                        <a:ext cx="7853363" cy="585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208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37240"/>
              </p:ext>
            </p:extLst>
          </p:nvPr>
        </p:nvGraphicFramePr>
        <p:xfrm>
          <a:off x="2168525" y="482600"/>
          <a:ext cx="7853363" cy="589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Prism 8" r:id="rId3" imgW="7853119" imgH="5891400" progId="Prism8.Document">
                  <p:embed/>
                </p:oleObj>
              </mc:Choice>
              <mc:Fallback>
                <p:oleObj name="Prism 8" r:id="rId3" imgW="7853119" imgH="5891400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68525" y="482600"/>
                        <a:ext cx="7853363" cy="5891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507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695291"/>
              </p:ext>
            </p:extLst>
          </p:nvPr>
        </p:nvGraphicFramePr>
        <p:xfrm>
          <a:off x="2206625" y="647700"/>
          <a:ext cx="7778750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Prism 8" r:id="rId3" imgW="7778211" imgH="5561859" progId="Prism8.Document">
                  <p:embed/>
                </p:oleObj>
              </mc:Choice>
              <mc:Fallback>
                <p:oleObj name="Prism 8" r:id="rId3" imgW="7778211" imgH="5561859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6625" y="647700"/>
                        <a:ext cx="7778750" cy="556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1293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30124"/>
              </p:ext>
            </p:extLst>
          </p:nvPr>
        </p:nvGraphicFramePr>
        <p:xfrm>
          <a:off x="2205038" y="501650"/>
          <a:ext cx="7780337" cy="585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Prism 8" r:id="rId3" imgW="7780012" imgH="5854664" progId="Prism8.Document">
                  <p:embed/>
                </p:oleObj>
              </mc:Choice>
              <mc:Fallback>
                <p:oleObj name="Prism 8" r:id="rId3" imgW="7780012" imgH="5854664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5038" y="501650"/>
                        <a:ext cx="7780337" cy="585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4133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DA41BD92DF7643A4B6394676FFF0A2" ma:contentTypeVersion="11" ma:contentTypeDescription="Create a new document." ma:contentTypeScope="" ma:versionID="52a17ad984b9424a05f2c2793e2fa2e3">
  <xsd:schema xmlns:xsd="http://www.w3.org/2001/XMLSchema" xmlns:xs="http://www.w3.org/2001/XMLSchema" xmlns:p="http://schemas.microsoft.com/office/2006/metadata/properties" xmlns:ns2="76e73504-6a64-48de-9cc9-aed9696307ab" targetNamespace="http://schemas.microsoft.com/office/2006/metadata/properties" ma:root="true" ma:fieldsID="9379ee0b6e4ebfdba1e014e3097822e8" ns2:_="">
    <xsd:import namespace="76e73504-6a64-48de-9cc9-aed9696307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e73504-6a64-48de-9cc9-aed9696307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281440-6FAE-4E74-B813-2D355BE4D480}"/>
</file>

<file path=customXml/itemProps2.xml><?xml version="1.0" encoding="utf-8"?>
<ds:datastoreItem xmlns:ds="http://schemas.openxmlformats.org/officeDocument/2006/customXml" ds:itemID="{65024425-919A-4F84-B899-956B2FD8E3F3}"/>
</file>

<file path=customXml/itemProps3.xml><?xml version="1.0" encoding="utf-8"?>
<ds:datastoreItem xmlns:ds="http://schemas.openxmlformats.org/officeDocument/2006/customXml" ds:itemID="{915D812D-6582-4E7D-8E7E-57C2F0B5881D}"/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0</Words>
  <Application>Microsoft Macintosh PowerPoint</Application>
  <PresentationFormat>Widescreen</PresentationFormat>
  <Paragraphs>0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Prism 8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graeme corner</dc:creator>
  <cp:lastModifiedBy>Andrew MacLeod</cp:lastModifiedBy>
  <cp:revision>4</cp:revision>
  <dcterms:created xsi:type="dcterms:W3CDTF">2019-10-23T22:11:14Z</dcterms:created>
  <dcterms:modified xsi:type="dcterms:W3CDTF">2020-10-04T16:08:21Z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0x01010057DA41BD92DF7643A4B6394676FFF0A2</vt:lpwstr>
  </property>
</Properties>
</file>